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060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290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3299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65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671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342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23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358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909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218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759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22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444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1066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926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23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47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C6EF7F-8195-4A18-A060-19A0077D62D5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229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03BBF-ABD3-466B-B1C7-EBA44E79C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1"/>
            <a:ext cx="9332653" cy="2489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Сетевой уровень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56037D-6312-429D-A2A9-6A6E1585D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332652" cy="861420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FFFF00"/>
                </a:solidFill>
              </a:rPr>
              <a:t>Лекция </a:t>
            </a:r>
            <a:r>
              <a:rPr lang="en-US" dirty="0">
                <a:solidFill>
                  <a:srgbClr val="FFFF00"/>
                </a:solidFill>
              </a:rPr>
              <a:t>3</a:t>
            </a:r>
            <a:endParaRPr lang="ru-K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5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C68B7-2747-4F88-953D-4F3C9B21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668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Многоадресный трафик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8776AB-8AC6-45D6-B1FB-347E40DF0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986" y="1800205"/>
            <a:ext cx="9245600" cy="39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5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7CC63-D45E-4481-92A3-42EE83BD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46" y="692561"/>
            <a:ext cx="9404723" cy="89055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Десятичное исчисление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C2CF5CF-AFF3-44A8-AAC9-1C3B2AEA1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13" y="2152005"/>
            <a:ext cx="8947150" cy="33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A9FEB-502E-49E4-B351-BB39D918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434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Десятичное исчисление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6C8AA1-C905-45E8-9AD1-8760DFAC8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437" y="2152551"/>
            <a:ext cx="8115301" cy="32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34D59-9597-4457-8219-75BDC4CD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Бинарное исчисление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3E2784C-1C6A-44BB-8CB6-8E804FA33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33" y="2288106"/>
            <a:ext cx="9161463" cy="27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6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6A61A-B17D-428C-933E-284E828C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715185"/>
            <a:ext cx="9404723" cy="104588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Бинарное исчисление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C1937D-18CB-4F03-950C-5BA1E013A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713" y="2331035"/>
            <a:ext cx="8947150" cy="24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7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C301C-E8DA-4A72-8A98-336963B4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631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Уровень </a:t>
            </a:r>
            <a:r>
              <a:rPr lang="en-US" dirty="0">
                <a:solidFill>
                  <a:srgbClr val="92D050"/>
                </a:solidFill>
              </a:rPr>
              <a:t>3 – </a:t>
            </a:r>
            <a:r>
              <a:rPr lang="ru-RU" dirty="0">
                <a:solidFill>
                  <a:srgbClr val="92D050"/>
                </a:solidFill>
              </a:rPr>
              <a:t>Сетевой уровень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3B83162-4D88-4D8E-B00D-9A4B80773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Сетевой уровень ответственен за передачу пакетов конечным узлам и контроль качества сервиса</a:t>
            </a:r>
          </a:p>
          <a:p>
            <a:r>
              <a:rPr lang="en-US" dirty="0"/>
              <a:t>IP (Internet Protocol) – </a:t>
            </a:r>
            <a:r>
              <a:rPr lang="kk-KZ" dirty="0"/>
              <a:t>протокол уровня </a:t>
            </a:r>
            <a:r>
              <a:rPr lang="ru-RU" dirty="0"/>
              <a:t>3. </a:t>
            </a:r>
          </a:p>
          <a:p>
            <a:r>
              <a:rPr lang="ru-RU" dirty="0"/>
              <a:t>Другие протоколы Уровня 3 включают </a:t>
            </a:r>
            <a:r>
              <a:rPr lang="en-US" dirty="0"/>
              <a:t>ICMP (Internet Control Message Protocol) </a:t>
            </a:r>
            <a:r>
              <a:rPr lang="ru-RU" dirty="0"/>
              <a:t>и </a:t>
            </a:r>
            <a:r>
              <a:rPr lang="en-US" dirty="0"/>
              <a:t>IPSec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9562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62108-F7C2-4900-82E2-A4489878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72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 </a:t>
            </a:r>
            <a:r>
              <a:rPr lang="kk-KZ" dirty="0">
                <a:solidFill>
                  <a:srgbClr val="92D050"/>
                </a:solidFill>
              </a:rPr>
              <a:t>адресация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31D57F9-D46B-4700-8740-FFA191ADE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kk-KZ" dirty="0"/>
              <a:t>адресация – схема логической адресации</a:t>
            </a:r>
            <a:r>
              <a:rPr lang="ru-RU" dirty="0"/>
              <a:t>, применяющейся на Уровне 3</a:t>
            </a:r>
          </a:p>
          <a:p>
            <a:r>
              <a:rPr lang="ru-RU" dirty="0"/>
              <a:t>Сетевой администратор использует </a:t>
            </a:r>
            <a:r>
              <a:rPr lang="en-US" dirty="0"/>
              <a:t>IP </a:t>
            </a:r>
            <a:r>
              <a:rPr lang="kk-KZ" dirty="0"/>
              <a:t>адресацию для разделения общей сети на маленькие подсети</a:t>
            </a:r>
          </a:p>
          <a:p>
            <a:r>
              <a:rPr lang="kk-KZ" dirty="0"/>
              <a:t>Это улучшает производительность и безопасность и облегчает поиск проблем в сети</a:t>
            </a:r>
          </a:p>
          <a:p>
            <a:r>
              <a:rPr lang="en-US" dirty="0"/>
              <a:t>MAC </a:t>
            </a:r>
            <a:r>
              <a:rPr lang="kk-KZ" dirty="0"/>
              <a:t>адреса Уровня 2 используют одну большую схему адресации. На Уровне 2 нет логического разделения между сетями. Это делается на Уровне 3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6073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2357D-31ED-42F6-86CF-6FFD125D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74" y="452718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OSI Reference Model - </a:t>
            </a:r>
            <a:r>
              <a:rPr lang="ru-RU" dirty="0">
                <a:solidFill>
                  <a:srgbClr val="92D050"/>
                </a:solidFill>
              </a:rPr>
              <a:t>Инкапсуляция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A532CB5-B534-4540-93A2-A4B2E4106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472" y="2155939"/>
            <a:ext cx="9178925" cy="40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3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E5C8F-6A35-48D3-B344-A379264D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78" y="503518"/>
            <a:ext cx="9404723" cy="1079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 </a:t>
            </a:r>
            <a:r>
              <a:rPr lang="ru-RU" dirty="0">
                <a:solidFill>
                  <a:srgbClr val="92D050"/>
                </a:solidFill>
              </a:rPr>
              <a:t>заголовок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9D4B92-A92B-4DA5-B5C9-F1BFEAC47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530" y="1925638"/>
            <a:ext cx="795384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3D49E-8DE3-4439-8286-BCF8D768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444251"/>
            <a:ext cx="9323023" cy="1564431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92D050"/>
                </a:solidFill>
              </a:rPr>
              <a:t>Одноадресный, широковещательный и многоадресный трафик</a:t>
            </a:r>
            <a:endParaRPr lang="ru-KZ" sz="3600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E67CDAC-44E3-4B55-8CD6-D92053167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Существуют три типа трафика</a:t>
            </a:r>
          </a:p>
          <a:p>
            <a:r>
              <a:rPr lang="ru-RU" dirty="0"/>
              <a:t>Одноадресный трафик – это трафик для одного хоста</a:t>
            </a:r>
          </a:p>
          <a:p>
            <a:r>
              <a:rPr lang="ru-RU" dirty="0"/>
              <a:t>Широковещательный трафик – это трафик по все хосты подсети</a:t>
            </a:r>
          </a:p>
          <a:p>
            <a:r>
              <a:rPr lang="ru-RU" dirty="0"/>
              <a:t>Многоадресный трафик – это трафик во множество хостов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4964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7F5D8-B43D-4576-BCE2-B30B3A27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20451"/>
            <a:ext cx="9404723" cy="104588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Одноадресный трафик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B56184D-6CEB-4E8D-BE85-D5BAF1353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580" y="1894057"/>
            <a:ext cx="8947150" cy="38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0D63-8ECD-4994-92A0-7AA43CB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894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Широковещательный трафик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EF18E5-069F-42DC-8460-DC2ACA374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713" y="1730137"/>
            <a:ext cx="9750425" cy="4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D8043-92D6-41B2-BAE2-2E83B3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39893"/>
            <a:ext cx="9702800" cy="121119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Одноадресный трафик во многие хосты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5A301A-D864-416D-A821-190066AC1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071" y="1842954"/>
            <a:ext cx="9702800" cy="40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16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</TotalTime>
  <Words>166</Words>
  <Application>Microsoft Office PowerPoint</Application>
  <PresentationFormat>Широкоэкранный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</vt:lpstr>
      <vt:lpstr>Сетевой уровень</vt:lpstr>
      <vt:lpstr>Уровень 3 – Сетевой уровень</vt:lpstr>
      <vt:lpstr>IP адресация</vt:lpstr>
      <vt:lpstr>OSI Reference Model - Инкапсуляция</vt:lpstr>
      <vt:lpstr>IP заголовок</vt:lpstr>
      <vt:lpstr>Одноадресный, широковещательный и многоадресный трафик</vt:lpstr>
      <vt:lpstr>Одноадресный трафик</vt:lpstr>
      <vt:lpstr>Широковещательный трафик</vt:lpstr>
      <vt:lpstr>Одноадресный трафик во многие хосты</vt:lpstr>
      <vt:lpstr>Многоадресный трафик</vt:lpstr>
      <vt:lpstr>Десятичное исчисление</vt:lpstr>
      <vt:lpstr>Десятичное исчисление</vt:lpstr>
      <vt:lpstr>Бинарное исчисление</vt:lpstr>
      <vt:lpstr>Бинарное исчисление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networking layer</dc:title>
  <dc:creator>Владислав Карюкин</dc:creator>
  <cp:lastModifiedBy>Владислав Карюкин</cp:lastModifiedBy>
  <cp:revision>15</cp:revision>
  <dcterms:created xsi:type="dcterms:W3CDTF">2022-01-12T09:52:32Z</dcterms:created>
  <dcterms:modified xsi:type="dcterms:W3CDTF">2023-01-15T07:17:34Z</dcterms:modified>
</cp:coreProperties>
</file>